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00850" cy="99329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01315"/>
            <a:ext cx="8579296" cy="519373"/>
          </a:xfrm>
        </p:spPr>
        <p:txBody>
          <a:bodyPr>
            <a:noAutofit/>
          </a:bodyPr>
          <a:lstStyle/>
          <a:p>
            <a:pPr algn="r"/>
            <a:r>
              <a:rPr lang="ru-RU" sz="3600" dirty="0"/>
              <a:t>ГБУЗ «</a:t>
            </a:r>
            <a:r>
              <a:rPr lang="ru-RU" sz="3600" dirty="0" err="1"/>
              <a:t>Кабанская</a:t>
            </a:r>
            <a:r>
              <a:rPr lang="ru-RU" sz="3600" dirty="0"/>
              <a:t> ЦРБ»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144000" cy="6237312"/>
          </a:xfrm>
        </p:spPr>
      </p:pic>
      <p:pic>
        <p:nvPicPr>
          <p:cNvPr id="7" name="Рисунок 6" descr="C:\Users\user\Desktop\ЛОГО1.png">
            <a:extLst>
              <a:ext uri="{FF2B5EF4-FFF2-40B4-BE49-F238E27FC236}">
                <a16:creationId xmlns:a16="http://schemas.microsoft.com/office/drawing/2014/main" id="{0F07CF50-30A4-4CC0-AB54-903493AA73E0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8520" y="0"/>
            <a:ext cx="1296144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67686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2480"/>
            <a:ext cx="8686800" cy="562074"/>
          </a:xfrm>
        </p:spPr>
        <p:txBody>
          <a:bodyPr>
            <a:noAutofit/>
          </a:bodyPr>
          <a:lstStyle/>
          <a:p>
            <a:pPr algn="r"/>
            <a:r>
              <a:rPr lang="ru-RU" sz="3600" dirty="0"/>
              <a:t>ГБУЗ «</a:t>
            </a:r>
            <a:r>
              <a:rPr lang="ru-RU" sz="3600" dirty="0" err="1"/>
              <a:t>Кабанская</a:t>
            </a:r>
            <a:r>
              <a:rPr lang="ru-RU" sz="3600" dirty="0"/>
              <a:t> ЦРБ»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6016" y="6381328"/>
            <a:ext cx="4248472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07034"/>
            <a:ext cx="8928992" cy="6106342"/>
          </a:xfrm>
        </p:spPr>
      </p:pic>
      <p:pic>
        <p:nvPicPr>
          <p:cNvPr id="7" name="Рисунок 6" descr="C:\Users\user\Desktop\ЛОГО1.png">
            <a:extLst>
              <a:ext uri="{FF2B5EF4-FFF2-40B4-BE49-F238E27FC236}">
                <a16:creationId xmlns:a16="http://schemas.microsoft.com/office/drawing/2014/main" id="{0F07CF50-30A4-4CC0-AB54-903493AA73E0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0608" y="0"/>
            <a:ext cx="10002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2477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604"/>
            <a:ext cx="8686800" cy="490066"/>
          </a:xfrm>
        </p:spPr>
        <p:txBody>
          <a:bodyPr>
            <a:noAutofit/>
          </a:bodyPr>
          <a:lstStyle/>
          <a:p>
            <a:pPr algn="r"/>
            <a:r>
              <a:rPr lang="ru-RU" sz="3600" dirty="0"/>
              <a:t>ГБУЗ «</a:t>
            </a:r>
            <a:r>
              <a:rPr lang="ru-RU" sz="3600" dirty="0" err="1"/>
              <a:t>Кабанская</a:t>
            </a:r>
            <a:r>
              <a:rPr lang="ru-RU" sz="3600" dirty="0"/>
              <a:t> ЦРБ»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8706"/>
            <a:ext cx="9144000" cy="6179294"/>
          </a:xfrm>
        </p:spPr>
      </p:pic>
      <p:pic>
        <p:nvPicPr>
          <p:cNvPr id="7" name="Рисунок 6" descr="C:\Users\user\Desktop\ЛОГО1.png">
            <a:extLst>
              <a:ext uri="{FF2B5EF4-FFF2-40B4-BE49-F238E27FC236}">
                <a16:creationId xmlns:a16="http://schemas.microsoft.com/office/drawing/2014/main" id="{0F07CF50-30A4-4CC0-AB54-903493AA73E0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118762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0165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4948" y="98984"/>
            <a:ext cx="8669052" cy="418058"/>
          </a:xfrm>
        </p:spPr>
        <p:txBody>
          <a:bodyPr>
            <a:noAutofit/>
          </a:bodyPr>
          <a:lstStyle/>
          <a:p>
            <a:pPr algn="r"/>
            <a:r>
              <a:rPr lang="ru-RU" sz="3600" dirty="0"/>
              <a:t>ГБУЗ «</a:t>
            </a:r>
            <a:r>
              <a:rPr lang="ru-RU" sz="3600" dirty="0" err="1"/>
              <a:t>Кабанская</a:t>
            </a:r>
            <a:r>
              <a:rPr lang="ru-RU" sz="3600" dirty="0"/>
              <a:t> ЦРБ»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92696"/>
            <a:ext cx="9108504" cy="6165304"/>
          </a:xfrm>
        </p:spPr>
      </p:pic>
      <p:pic>
        <p:nvPicPr>
          <p:cNvPr id="7" name="Рисунок 6" descr="C:\Users\user\Desktop\ЛОГО1.png">
            <a:extLst>
              <a:ext uri="{FF2B5EF4-FFF2-40B4-BE49-F238E27FC236}">
                <a16:creationId xmlns:a16="http://schemas.microsoft.com/office/drawing/2014/main" id="{0F07CF50-30A4-4CC0-AB54-903493AA73E0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147565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29681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4624"/>
            <a:ext cx="8579296" cy="346050"/>
          </a:xfrm>
        </p:spPr>
        <p:txBody>
          <a:bodyPr>
            <a:noAutofit/>
          </a:bodyPr>
          <a:lstStyle/>
          <a:p>
            <a:pPr algn="r"/>
            <a:r>
              <a:rPr lang="ru-RU" sz="3600" dirty="0"/>
              <a:t>ГБУЗ «</a:t>
            </a:r>
            <a:r>
              <a:rPr lang="ru-RU" sz="3600" dirty="0" err="1"/>
              <a:t>Кабанская</a:t>
            </a:r>
            <a:r>
              <a:rPr lang="ru-RU" sz="3600" dirty="0"/>
              <a:t> ЦРБ»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680"/>
            <a:ext cx="9144000" cy="6309320"/>
          </a:xfrm>
        </p:spPr>
      </p:pic>
      <p:pic>
        <p:nvPicPr>
          <p:cNvPr id="7" name="Рисунок 6" descr="C:\Users\user\Desktop\ЛОГО1.png">
            <a:extLst>
              <a:ext uri="{FF2B5EF4-FFF2-40B4-BE49-F238E27FC236}">
                <a16:creationId xmlns:a16="http://schemas.microsoft.com/office/drawing/2014/main" id="{0F07CF50-30A4-4CC0-AB54-903493AA73E0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624"/>
            <a:ext cx="118762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4716016" y="6525344"/>
            <a:ext cx="4320480" cy="3326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909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47564" y="120409"/>
            <a:ext cx="8588931" cy="490066"/>
          </a:xfrm>
        </p:spPr>
        <p:txBody>
          <a:bodyPr>
            <a:noAutofit/>
          </a:bodyPr>
          <a:lstStyle/>
          <a:p>
            <a:pPr algn="r"/>
            <a:r>
              <a:rPr lang="ru-RU" sz="3600" dirty="0"/>
              <a:t>ГБУЗ «</a:t>
            </a:r>
            <a:r>
              <a:rPr lang="ru-RU" sz="3600" dirty="0" err="1"/>
              <a:t>Кабанская</a:t>
            </a:r>
            <a:r>
              <a:rPr lang="ru-RU" sz="3600" dirty="0"/>
              <a:t> ЦРБ»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474"/>
            <a:ext cx="9144000" cy="6247525"/>
          </a:xfrm>
        </p:spPr>
      </p:pic>
      <p:pic>
        <p:nvPicPr>
          <p:cNvPr id="7" name="Рисунок 6" descr="C:\Users\user\Desktop\ЛОГО1.png">
            <a:extLst>
              <a:ext uri="{FF2B5EF4-FFF2-40B4-BE49-F238E27FC236}">
                <a16:creationId xmlns:a16="http://schemas.microsoft.com/office/drawing/2014/main" id="{0F07CF50-30A4-4CC0-AB54-903493AA73E0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3608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4716016" y="6381328"/>
            <a:ext cx="4248472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129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2520" y="66327"/>
            <a:ext cx="8453976" cy="490066"/>
          </a:xfrm>
        </p:spPr>
        <p:txBody>
          <a:bodyPr>
            <a:noAutofit/>
          </a:bodyPr>
          <a:lstStyle/>
          <a:p>
            <a:pPr algn="r"/>
            <a:r>
              <a:rPr lang="ru-RU" sz="3600" dirty="0"/>
              <a:t>ГБУЗ «</a:t>
            </a:r>
            <a:r>
              <a:rPr lang="ru-RU" sz="3600" dirty="0" err="1"/>
              <a:t>Кабанская</a:t>
            </a:r>
            <a:r>
              <a:rPr lang="ru-RU" sz="3600" dirty="0"/>
              <a:t> ЦРБ»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6016" y="6381328"/>
            <a:ext cx="4248472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8502"/>
            <a:ext cx="9144000" cy="6234874"/>
          </a:xfrm>
        </p:spPr>
      </p:pic>
      <p:pic>
        <p:nvPicPr>
          <p:cNvPr id="7" name="Рисунок 6" descr="C:\Users\user\Desktop\ЛОГО1.png">
            <a:extLst>
              <a:ext uri="{FF2B5EF4-FFF2-40B4-BE49-F238E27FC236}">
                <a16:creationId xmlns:a16="http://schemas.microsoft.com/office/drawing/2014/main" id="{0F07CF50-30A4-4CC0-AB54-903493AA73E0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292" y="44218"/>
            <a:ext cx="118762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04577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2480"/>
            <a:ext cx="8686800" cy="490066"/>
          </a:xfrm>
        </p:spPr>
        <p:txBody>
          <a:bodyPr>
            <a:noAutofit/>
          </a:bodyPr>
          <a:lstStyle/>
          <a:p>
            <a:pPr algn="r"/>
            <a:r>
              <a:rPr lang="ru-RU" sz="3600" dirty="0"/>
              <a:t>ГБУЗ «</a:t>
            </a:r>
            <a:r>
              <a:rPr lang="ru-RU" sz="3600" dirty="0" err="1"/>
              <a:t>Кабанская</a:t>
            </a:r>
            <a:r>
              <a:rPr lang="ru-RU" sz="3600" dirty="0"/>
              <a:t> ЦРБ»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6016" y="6381328"/>
            <a:ext cx="4248472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939"/>
            <a:ext cx="9144000" cy="6253061"/>
          </a:xfrm>
        </p:spPr>
      </p:pic>
      <p:pic>
        <p:nvPicPr>
          <p:cNvPr id="7" name="Рисунок 6" descr="C:\Users\user\Desktop\ЛОГО1.png">
            <a:extLst>
              <a:ext uri="{FF2B5EF4-FFF2-40B4-BE49-F238E27FC236}">
                <a16:creationId xmlns:a16="http://schemas.microsoft.com/office/drawing/2014/main" id="{0F07CF50-30A4-4CC0-AB54-903493AA73E0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0608" y="30087"/>
            <a:ext cx="111561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1583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8978" y="44624"/>
            <a:ext cx="8655022" cy="529416"/>
          </a:xfrm>
        </p:spPr>
        <p:txBody>
          <a:bodyPr>
            <a:noAutofit/>
          </a:bodyPr>
          <a:lstStyle/>
          <a:p>
            <a:pPr algn="r"/>
            <a:r>
              <a:rPr lang="ru-RU" sz="3600" dirty="0"/>
              <a:t>ГБУЗ «</a:t>
            </a:r>
            <a:r>
              <a:rPr lang="ru-RU" sz="3600" dirty="0" err="1"/>
              <a:t>Кабанская</a:t>
            </a:r>
            <a:r>
              <a:rPr lang="ru-RU" sz="3600" dirty="0"/>
              <a:t> ЦРБ»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6016" y="6381328"/>
            <a:ext cx="4248472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6698"/>
            <a:ext cx="8856984" cy="6206678"/>
          </a:xfrm>
        </p:spPr>
      </p:pic>
      <p:pic>
        <p:nvPicPr>
          <p:cNvPr id="7" name="Рисунок 6" descr="C:\Users\user\Desktop\ЛОГО1.png">
            <a:extLst>
              <a:ext uri="{FF2B5EF4-FFF2-40B4-BE49-F238E27FC236}">
                <a16:creationId xmlns:a16="http://schemas.microsoft.com/office/drawing/2014/main" id="{0F07CF50-30A4-4CC0-AB54-903493AA73E0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0608" y="11966"/>
            <a:ext cx="111561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5222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1216" y="58614"/>
            <a:ext cx="8542784" cy="490066"/>
          </a:xfrm>
        </p:spPr>
        <p:txBody>
          <a:bodyPr>
            <a:noAutofit/>
          </a:bodyPr>
          <a:lstStyle/>
          <a:p>
            <a:pPr algn="r"/>
            <a:r>
              <a:rPr lang="ru-RU" sz="3600" dirty="0"/>
              <a:t>ГБУЗ «</a:t>
            </a:r>
            <a:r>
              <a:rPr lang="ru-RU" sz="3600" dirty="0" err="1"/>
              <a:t>Кабанская</a:t>
            </a:r>
            <a:r>
              <a:rPr lang="ru-RU" sz="3600" dirty="0"/>
              <a:t> ЦРБ»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6016" y="6381328"/>
            <a:ext cx="4248472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036496" cy="6048672"/>
          </a:xfrm>
        </p:spPr>
      </p:pic>
      <p:pic>
        <p:nvPicPr>
          <p:cNvPr id="7" name="Рисунок 6" descr="C:\Users\user\Desktop\ЛОГО1.png">
            <a:extLst>
              <a:ext uri="{FF2B5EF4-FFF2-40B4-BE49-F238E27FC236}">
                <a16:creationId xmlns:a16="http://schemas.microsoft.com/office/drawing/2014/main" id="{0F07CF50-30A4-4CC0-AB54-903493AA73E0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1393" y="0"/>
            <a:ext cx="104360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44633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50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ГБУЗ «Кабанская ЦРБ»</vt:lpstr>
      <vt:lpstr>ГБУЗ «Кабанская ЦРБ»</vt:lpstr>
      <vt:lpstr>ГБУЗ «Кабанская ЦРБ»</vt:lpstr>
      <vt:lpstr>ГБУЗ «Кабанская ЦРБ»</vt:lpstr>
      <vt:lpstr>ГБУЗ «Кабанская ЦРБ»</vt:lpstr>
      <vt:lpstr>ГБУЗ «Кабанская ЦРБ»</vt:lpstr>
      <vt:lpstr>ГБУЗ «Кабанская ЦРБ»</vt:lpstr>
      <vt:lpstr>ГБУЗ «Кабанская ЦРБ»</vt:lpstr>
      <vt:lpstr>ГБУЗ «Кабанская ЦРБ»</vt:lpstr>
      <vt:lpstr>ГБУЗ «Кабанская ЦРБ»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ГБУЗ «Кабанская ЦРБ»</dc:title>
  <dc:creator>Lenovo</dc:creator>
  <cp:lastModifiedBy>User</cp:lastModifiedBy>
  <cp:revision>15</cp:revision>
  <cp:lastPrinted>2023-05-31T07:58:31Z</cp:lastPrinted>
  <dcterms:created xsi:type="dcterms:W3CDTF">2023-05-27T03:45:34Z</dcterms:created>
  <dcterms:modified xsi:type="dcterms:W3CDTF">2023-06-08T00:32:32Z</dcterms:modified>
</cp:coreProperties>
</file>